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wNkE7tk9o4E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hyperlink" Target="http://www.youtube.com/watch?v=EXA8E4UJb1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322921" y="1524000"/>
            <a:ext cx="6498158" cy="1031776"/>
          </a:xfrm>
        </p:spPr>
        <p:txBody>
          <a:bodyPr/>
          <a:lstStyle/>
          <a:p>
            <a:r>
              <a:rPr lang="en-US" sz="4500" dirty="0" smtClean="0">
                <a:solidFill>
                  <a:srgbClr val="FF4040"/>
                </a:solidFill>
              </a:rPr>
              <a:t>¡</a:t>
            </a:r>
            <a:r>
              <a:rPr lang="en-US" sz="4500" dirty="0" err="1" smtClean="0">
                <a:solidFill>
                  <a:srgbClr val="FF4040"/>
                </a:solidFill>
              </a:rPr>
              <a:t>Vamos</a:t>
            </a:r>
            <a:r>
              <a:rPr lang="en-US" sz="4500" dirty="0" smtClean="0">
                <a:solidFill>
                  <a:srgbClr val="FF4040"/>
                </a:solidFill>
              </a:rPr>
              <a:t> a </a:t>
            </a:r>
            <a:r>
              <a:rPr lang="en-US" sz="4500" dirty="0" err="1" smtClean="0">
                <a:solidFill>
                  <a:srgbClr val="FF4040"/>
                </a:solidFill>
              </a:rPr>
              <a:t>conversar</a:t>
            </a:r>
            <a:r>
              <a:rPr lang="en-US" sz="4500" dirty="0" smtClean="0">
                <a:solidFill>
                  <a:srgbClr val="FF4040"/>
                </a:solidFill>
              </a:rPr>
              <a:t>!</a:t>
            </a:r>
            <a:endParaRPr lang="en-US" sz="4500" dirty="0">
              <a:solidFill>
                <a:srgbClr val="FF4040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 descr="Screen shot 2012-09-21 at 11.08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819099"/>
            <a:ext cx="4267200" cy="400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7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Una Conversación</a:t>
            </a:r>
            <a:br>
              <a:rPr lang="es-ES_tradnl" dirty="0" smtClean="0"/>
            </a:br>
            <a:r>
              <a:rPr lang="es-ES_tradnl" dirty="0" smtClean="0"/>
              <a:t>Interpersonal </a:t>
            </a:r>
            <a:endParaRPr lang="es-ES_trad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Una conversación </a:t>
            </a:r>
            <a:r>
              <a:rPr lang="es-ES_tradnl" dirty="0" smtClean="0">
                <a:hlinkClick r:id="rId2"/>
              </a:rPr>
              <a:t>MALA</a:t>
            </a:r>
            <a:endParaRPr lang="es-ES_tradnl" dirty="0" smtClean="0"/>
          </a:p>
          <a:p>
            <a:endParaRPr lang="es-ES_tradnl" dirty="0"/>
          </a:p>
        </p:txBody>
      </p:sp>
      <p:pic>
        <p:nvPicPr>
          <p:cNvPr id="8" name="Content Placeholder 7" descr="Screen shot 2012-09-20 at 3.22.15 PM 1.pn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" r="763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_tradnl" dirty="0" smtClean="0"/>
              <a:t>Una conversación </a:t>
            </a:r>
            <a:r>
              <a:rPr lang="es-ES_tradnl" dirty="0" smtClean="0">
                <a:hlinkClick r:id="rId4"/>
              </a:rPr>
              <a:t>BUENA</a:t>
            </a:r>
            <a:endParaRPr lang="es-ES_tradnl" dirty="0" smtClean="0"/>
          </a:p>
        </p:txBody>
      </p:sp>
      <p:pic>
        <p:nvPicPr>
          <p:cNvPr id="9" name="Content Placeholder 8" descr="Screen shot 2012-09-20 at 3.18.26 PM.png"/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3" r="116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074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480973"/>
          </a:xfrm>
        </p:spPr>
        <p:txBody>
          <a:bodyPr/>
          <a:lstStyle/>
          <a:p>
            <a:r>
              <a:rPr lang="es-ES_tradnl" sz="1800" b="1" u="sng" dirty="0" smtClean="0"/>
              <a:t>Conversación </a:t>
            </a:r>
            <a:r>
              <a:rPr lang="es-ES_tradnl" sz="1800" b="1" u="sng" dirty="0"/>
              <a:t>Interpersonal</a:t>
            </a:r>
            <a:r>
              <a:rPr lang="es-ES_tradnl" sz="1800" u="sng" dirty="0"/>
              <a:t>:</a:t>
            </a:r>
            <a:r>
              <a:rPr lang="es-ES_tradnl" sz="1800" dirty="0"/>
              <a:t> Con un </a:t>
            </a:r>
            <a:r>
              <a:rPr lang="es-ES_tradnl" sz="1800" dirty="0" smtClean="0"/>
              <a:t>compañero</a:t>
            </a:r>
            <a:r>
              <a:rPr lang="es-ES_tradnl" sz="1800" dirty="0"/>
              <a:t>,</a:t>
            </a:r>
            <a:r>
              <a:rPr lang="es-ES_tradnl" sz="1800" dirty="0" smtClean="0"/>
              <a:t> </a:t>
            </a:r>
            <a:r>
              <a:rPr lang="es-ES_tradnl" sz="1800" dirty="0"/>
              <a:t>vas a decidir con quien les gustaría </a:t>
            </a:r>
            <a:r>
              <a:rPr lang="es-ES_tradnl" sz="1800" dirty="0" smtClean="0"/>
              <a:t>cenar. Hay </a:t>
            </a:r>
            <a:r>
              <a:rPr lang="es-ES_tradnl" sz="1800" dirty="0"/>
              <a:t>que discutir y negociar. ¿Cómo es cada persona? </a:t>
            </a:r>
            <a:r>
              <a:rPr lang="es-ES_tradnl" sz="1800" dirty="0" smtClean="0"/>
              <a:t>¿Cómo es su personalidad? </a:t>
            </a:r>
            <a:r>
              <a:rPr lang="es-ES_tradnl" sz="1800" dirty="0"/>
              <a:t>¿Es poderoso? ¿Es gracioso? ¿Callado? ¿Cariñoso/a? ¿Qué </a:t>
            </a:r>
            <a:r>
              <a:rPr lang="es-ES_tradnl" sz="1800" dirty="0" smtClean="0"/>
              <a:t>opinas </a:t>
            </a:r>
            <a:r>
              <a:rPr lang="es-ES_tradnl" sz="1800" dirty="0"/>
              <a:t>de cada persona y por qué </a:t>
            </a:r>
            <a:r>
              <a:rPr lang="es-ES_tradnl" sz="1800" dirty="0" smtClean="0"/>
              <a:t>te </a:t>
            </a:r>
            <a:r>
              <a:rPr lang="es-ES_tradnl" sz="1800" dirty="0"/>
              <a:t>gustaría cenar con él/ella</a:t>
            </a:r>
            <a:r>
              <a:rPr lang="es-ES_tradnl" sz="1800" dirty="0" smtClean="0"/>
              <a:t>? La conversación tiene que durar por lo menos </a:t>
            </a:r>
            <a:r>
              <a:rPr lang="es-ES_tradnl" sz="1800" b="1" dirty="0" smtClean="0"/>
              <a:t>un minuto y media.</a:t>
            </a:r>
            <a:endParaRPr lang="en-US" sz="1800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Screen shot 2012-09-20 at 11.56.35 A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922" y="3248866"/>
            <a:ext cx="2409798" cy="2720133"/>
          </a:xfrm>
          <a:prstGeom prst="rect">
            <a:avLst/>
          </a:prstGeom>
        </p:spPr>
      </p:pic>
      <p:pic>
        <p:nvPicPr>
          <p:cNvPr id="9" name="Picture 8" descr="Screen shot 2012-09-20 at 11.53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012" y="3248865"/>
            <a:ext cx="2184400" cy="2720133"/>
          </a:xfrm>
          <a:prstGeom prst="rect">
            <a:avLst/>
          </a:prstGeom>
        </p:spPr>
      </p:pic>
      <p:pic>
        <p:nvPicPr>
          <p:cNvPr id="10" name="Picture 9" descr="Screen shot 2012-09-20 at 12.00.0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553" y="3299011"/>
            <a:ext cx="2044308" cy="26699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22922" y="232343"/>
            <a:ext cx="6788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4040"/>
                </a:solidFill>
              </a:rPr>
              <a:t> </a:t>
            </a:r>
            <a:r>
              <a:rPr lang="en-US" sz="4000" dirty="0" smtClean="0">
                <a:solidFill>
                  <a:srgbClr val="FF4040"/>
                </a:solidFill>
              </a:rPr>
              <a:t>   ¿Con </a:t>
            </a:r>
            <a:r>
              <a:rPr lang="en-US" sz="4000" dirty="0" err="1" smtClean="0">
                <a:solidFill>
                  <a:srgbClr val="FF4040"/>
                </a:solidFill>
              </a:rPr>
              <a:t>Quién</a:t>
            </a:r>
            <a:r>
              <a:rPr lang="en-US" sz="4000" dirty="0" smtClean="0">
                <a:solidFill>
                  <a:srgbClr val="FF4040"/>
                </a:solidFill>
              </a:rPr>
              <a:t> </a:t>
            </a:r>
            <a:r>
              <a:rPr lang="en-US" sz="4000" dirty="0" err="1" smtClean="0">
                <a:solidFill>
                  <a:srgbClr val="FF4040"/>
                </a:solidFill>
              </a:rPr>
              <a:t>Cenamos</a:t>
            </a:r>
            <a:r>
              <a:rPr lang="en-US" sz="4000" dirty="0" smtClean="0">
                <a:solidFill>
                  <a:srgbClr val="FF4040"/>
                </a:solidFill>
              </a:rPr>
              <a:t>?</a:t>
            </a:r>
            <a:endParaRPr lang="en-US" sz="4000" dirty="0">
              <a:solidFill>
                <a:srgbClr val="FF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4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Scored Discussion (Interpersonal Conversation Skills)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Las notas serán basadas por esta rúbrica: 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619058"/>
              </p:ext>
            </p:extLst>
          </p:nvPr>
        </p:nvGraphicFramePr>
        <p:xfrm>
          <a:off x="1619554" y="2082800"/>
          <a:ext cx="5626100" cy="3400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Document" r:id="rId4" imgW="5626100" imgH="2692400" progId="Word.Document.12">
                  <p:embed/>
                </p:oleObj>
              </mc:Choice>
              <mc:Fallback>
                <p:oleObj name="Document" r:id="rId4" imgW="5626100" imgH="2692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19554" y="2082800"/>
                        <a:ext cx="5626100" cy="34005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3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2351</TotalTime>
  <Words>110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Breeze</vt:lpstr>
      <vt:lpstr>Document</vt:lpstr>
      <vt:lpstr>¡Vamos a conversar!</vt:lpstr>
      <vt:lpstr>Una Conversación Interpersonal </vt:lpstr>
      <vt:lpstr>Conversación Interpersonal: Con un compañero, vas a decidir con quien les gustaría cenar. Hay que discutir y negociar. ¿Cómo es cada persona? ¿Cómo es su personalidad? ¿Es poderoso? ¿Es gracioso? ¿Callado? ¿Cariñoso/a? ¿Qué opinas de cada persona y por qué te gustaría cenar con él/ella? La conversación tiene que durar por lo menos un minuto y media.</vt:lpstr>
      <vt:lpstr>Scored Discussion (Interpersonal Conversation Skills)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Taylor</dc:creator>
  <cp:lastModifiedBy>School District of New Berlin</cp:lastModifiedBy>
  <cp:revision>18</cp:revision>
  <dcterms:created xsi:type="dcterms:W3CDTF">2012-09-20T23:15:48Z</dcterms:created>
  <dcterms:modified xsi:type="dcterms:W3CDTF">2012-09-26T12:36:28Z</dcterms:modified>
</cp:coreProperties>
</file>